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8167" autoAdjust="0"/>
  </p:normalViewPr>
  <p:slideViewPr>
    <p:cSldViewPr snapToGrid="0">
      <p:cViewPr varScale="1">
        <p:scale>
          <a:sx n="66" d="100"/>
          <a:sy n="66" d="100"/>
        </p:scale>
        <p:origin x="29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2BD8E-F03E-4760-A69B-89C6D639FF02}" type="datetimeFigureOut">
              <a:rPr lang="en-NL" smtClean="0"/>
              <a:t>23/12/2021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F9477-EC80-4881-B1EA-FA241D19E7D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2561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cuskley.site44.com/ColorExplore/colorexplore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de </a:t>
            </a:r>
            <a:r>
              <a:rPr lang="en-US" baseline="0" dirty="0" err="1"/>
              <a:t>grafiek</a:t>
            </a:r>
            <a:r>
              <a:rPr lang="en-US" baseline="0" dirty="0"/>
              <a:t> links </a:t>
            </a:r>
            <a:r>
              <a:rPr lang="en-US" baseline="0" dirty="0" err="1"/>
              <a:t>zijn</a:t>
            </a:r>
            <a:r>
              <a:rPr lang="en-US" baseline="0" dirty="0"/>
              <a:t> de </a:t>
            </a:r>
            <a:r>
              <a:rPr lang="en-US" baseline="0" dirty="0" err="1"/>
              <a:t>kleurkeuzes</a:t>
            </a:r>
            <a:r>
              <a:rPr lang="en-US" baseline="0" dirty="0"/>
              <a:t> </a:t>
            </a:r>
            <a:r>
              <a:rPr lang="en-US" baseline="0" dirty="0" err="1"/>
              <a:t>voor</a:t>
            </a:r>
            <a:r>
              <a:rPr lang="en-US" baseline="0" dirty="0"/>
              <a:t> 16 </a:t>
            </a:r>
            <a:r>
              <a:rPr lang="en-US" baseline="0" dirty="0" err="1"/>
              <a:t>verschillende</a:t>
            </a:r>
            <a:r>
              <a:rPr lang="en-US" baseline="0" dirty="0"/>
              <a:t> </a:t>
            </a:r>
            <a:r>
              <a:rPr lang="en-US" baseline="0" dirty="0" err="1"/>
              <a:t>klanken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zien</a:t>
            </a:r>
            <a:r>
              <a:rPr lang="en-US" baseline="0" dirty="0"/>
              <a:t>. </a:t>
            </a:r>
          </a:p>
          <a:p>
            <a:r>
              <a:rPr lang="nl-NL" baseline="0" dirty="0"/>
              <a:t>[Deze klanken komen niet precies overeen met Nederlandse klinkers, zie paragraaf 1 van het boek, maar dat is voor uitleg aan kinderen te abstract. De gekozen Nederlandse klinkers komen er het dichtste bij]</a:t>
            </a:r>
          </a:p>
          <a:p>
            <a:endParaRPr lang="nl-NL" baseline="0" dirty="0"/>
          </a:p>
          <a:p>
            <a:r>
              <a:rPr lang="nl-NL" baseline="0" dirty="0"/>
              <a:t>In de figuur rechts zijn lijnen getekend </a:t>
            </a:r>
            <a:r>
              <a:rPr lang="en-US" i="0" u="none" baseline="0" dirty="0"/>
              <a:t>die de stand van de tong </a:t>
            </a:r>
            <a:r>
              <a:rPr lang="en-US" i="0" u="none" baseline="0" dirty="0" err="1"/>
              <a:t>aangeven</a:t>
            </a:r>
            <a:r>
              <a:rPr lang="en-US" i="0" u="none" baseline="0" dirty="0"/>
              <a:t> in de </a:t>
            </a:r>
            <a:r>
              <a:rPr lang="en-US" i="0" u="none" baseline="0" dirty="0" err="1"/>
              <a:t>mond</a:t>
            </a:r>
            <a:r>
              <a:rPr lang="en-US" i="0" u="none" baseline="0" dirty="0"/>
              <a:t> </a:t>
            </a:r>
            <a:r>
              <a:rPr lang="nl-NL" baseline="0" dirty="0"/>
              <a:t>bij de betreffende klanken. Klanken die in de grafiek dicht bij elkaar liggen, lijken ook in tongbeweging op elkaar. </a:t>
            </a:r>
            <a:r>
              <a:rPr lang="en-US" i="0" u="none" baseline="0" dirty="0" err="1"/>
              <a:t>Bij</a:t>
            </a:r>
            <a:r>
              <a:rPr lang="en-US" i="0" u="none" baseline="0" dirty="0"/>
              <a:t> de </a:t>
            </a:r>
            <a:r>
              <a:rPr lang="en-US" i="0" u="none" baseline="0" dirty="0" err="1"/>
              <a:t>klinkers</a:t>
            </a:r>
            <a:r>
              <a:rPr lang="en-US" i="0" u="none" baseline="0" dirty="0"/>
              <a:t> links in de </a:t>
            </a:r>
            <a:r>
              <a:rPr lang="en-US" i="0" u="none" baseline="0" dirty="0" err="1"/>
              <a:t>grafiek</a:t>
            </a:r>
            <a:r>
              <a:rPr lang="en-US" i="0" u="none" baseline="0" dirty="0"/>
              <a:t> (“</a:t>
            </a:r>
            <a:r>
              <a:rPr lang="en-US" i="0" u="none" baseline="0" dirty="0" err="1"/>
              <a:t>ie</a:t>
            </a:r>
            <a:r>
              <a:rPr lang="en-US" i="0" u="none" baseline="0" dirty="0"/>
              <a:t>/</a:t>
            </a:r>
            <a:r>
              <a:rPr lang="en-US" i="0" u="none" baseline="0" dirty="0" err="1"/>
              <a:t>ee</a:t>
            </a:r>
            <a:r>
              <a:rPr lang="en-US" i="0" u="none" baseline="0" dirty="0"/>
              <a:t>”) </a:t>
            </a:r>
            <a:r>
              <a:rPr lang="en-US" i="0" u="none" baseline="0" dirty="0" err="1"/>
              <a:t>ligt</a:t>
            </a:r>
            <a:r>
              <a:rPr lang="en-US" i="0" u="none" baseline="0" dirty="0"/>
              <a:t> de tong </a:t>
            </a:r>
            <a:r>
              <a:rPr lang="en-US" i="0" u="none" baseline="0" dirty="0" err="1"/>
              <a:t>bijna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tegen</a:t>
            </a:r>
            <a:r>
              <a:rPr lang="en-US" i="0" u="none" baseline="0" dirty="0"/>
              <a:t> het </a:t>
            </a:r>
            <a:r>
              <a:rPr lang="en-US" i="0" u="none" baseline="0" dirty="0" err="1"/>
              <a:t>verhemelte</a:t>
            </a:r>
            <a:r>
              <a:rPr lang="en-US" i="0" u="none" baseline="0" dirty="0"/>
              <a:t> (de </a:t>
            </a:r>
            <a:r>
              <a:rPr lang="en-US" i="0" u="none" baseline="0" dirty="0" err="1"/>
              <a:t>mondholte</a:t>
            </a:r>
            <a:r>
              <a:rPr lang="en-US" i="0" u="none" baseline="0" dirty="0"/>
              <a:t> is </a:t>
            </a:r>
            <a:r>
              <a:rPr lang="en-US" i="0" u="none" baseline="0" dirty="0" err="1"/>
              <a:t>klein</a:t>
            </a:r>
            <a:r>
              <a:rPr lang="en-US" i="0" u="none" baseline="0" dirty="0"/>
              <a:t>). </a:t>
            </a:r>
            <a:r>
              <a:rPr lang="en-US" i="0" u="none" baseline="0" dirty="0" err="1"/>
              <a:t>Rechts</a:t>
            </a:r>
            <a:r>
              <a:rPr lang="en-US" i="0" u="none" baseline="0" dirty="0"/>
              <a:t>, </a:t>
            </a:r>
            <a:r>
              <a:rPr lang="en-US" i="0" u="none" baseline="0" dirty="0" err="1"/>
              <a:t>bij</a:t>
            </a:r>
            <a:r>
              <a:rPr lang="en-US" i="0" u="none" baseline="0" dirty="0"/>
              <a:t> “</a:t>
            </a:r>
            <a:r>
              <a:rPr lang="en-US" i="0" u="none" baseline="0" dirty="0" err="1"/>
              <a:t>oo</a:t>
            </a:r>
            <a:r>
              <a:rPr lang="en-US" i="0" u="none" baseline="0" dirty="0"/>
              <a:t>/</a:t>
            </a:r>
            <a:r>
              <a:rPr lang="en-US" i="0" u="none" baseline="0" dirty="0" err="1"/>
              <a:t>oe</a:t>
            </a:r>
            <a:r>
              <a:rPr lang="en-US" i="0" u="none" baseline="0" dirty="0"/>
              <a:t>” </a:t>
            </a:r>
            <a:r>
              <a:rPr lang="en-US" i="0" u="none" baseline="0" dirty="0" err="1"/>
              <a:t>ligt</a:t>
            </a:r>
            <a:r>
              <a:rPr lang="en-US" i="0" u="none" baseline="0" dirty="0"/>
              <a:t> de tong </a:t>
            </a:r>
            <a:r>
              <a:rPr lang="en-US" i="0" u="none" baseline="0" dirty="0" err="1"/>
              <a:t>meer</a:t>
            </a:r>
            <a:r>
              <a:rPr lang="en-US" i="0" u="none" baseline="0" dirty="0"/>
              <a:t> plat </a:t>
            </a:r>
            <a:r>
              <a:rPr lang="en-US" i="0" u="none" baseline="0" dirty="0" err="1"/>
              <a:t>en</a:t>
            </a:r>
            <a:r>
              <a:rPr lang="en-US" i="0" u="none" baseline="0" dirty="0"/>
              <a:t> is </a:t>
            </a:r>
            <a:r>
              <a:rPr lang="en-US" i="0" u="none" baseline="0" dirty="0" err="1"/>
              <a:t>er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meer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ruimte</a:t>
            </a:r>
            <a:r>
              <a:rPr lang="en-US" i="0" u="none" baseline="0" dirty="0"/>
              <a:t> in de </a:t>
            </a:r>
            <a:r>
              <a:rPr lang="en-US" i="0" u="none" baseline="0" dirty="0" err="1"/>
              <a:t>mond</a:t>
            </a:r>
            <a:r>
              <a:rPr lang="en-US" i="0" u="none" baseline="0" dirty="0"/>
              <a:t>.</a:t>
            </a:r>
          </a:p>
          <a:p>
            <a:endParaRPr lang="nl-NL" i="0" u="non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u="none" baseline="0" dirty="0" err="1"/>
              <a:t>Deze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persoon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kiest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voornamelijke</a:t>
            </a:r>
            <a:r>
              <a:rPr lang="en-US" i="0" u="none" baseline="0" dirty="0"/>
              <a:t> rood </a:t>
            </a:r>
            <a:r>
              <a:rPr lang="en-US" i="0" u="none" baseline="0" dirty="0" err="1"/>
              <a:t>en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blauw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als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kleuren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voor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klinkers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rechts</a:t>
            </a:r>
            <a:r>
              <a:rPr lang="en-US" i="0" u="none" baseline="0" dirty="0"/>
              <a:t> in de </a:t>
            </a:r>
            <a:r>
              <a:rPr lang="en-US" i="0" u="none" baseline="0" dirty="0" err="1"/>
              <a:t>grafiek</a:t>
            </a:r>
            <a:r>
              <a:rPr lang="en-US" i="0" u="none" baseline="0" dirty="0"/>
              <a:t> (“</a:t>
            </a:r>
            <a:r>
              <a:rPr lang="en-US" i="0" u="none" baseline="0" dirty="0" err="1"/>
              <a:t>oo</a:t>
            </a:r>
            <a:r>
              <a:rPr lang="en-US" i="0" u="none" baseline="0" dirty="0"/>
              <a:t>/</a:t>
            </a:r>
            <a:r>
              <a:rPr lang="en-US" i="0" u="none" baseline="0" dirty="0" err="1"/>
              <a:t>oe</a:t>
            </a:r>
            <a:r>
              <a:rPr lang="en-US" i="0" u="none" baseline="0" dirty="0"/>
              <a:t>/aa”) </a:t>
            </a:r>
            <a:r>
              <a:rPr lang="en-US" i="0" u="none" baseline="0" dirty="0" err="1"/>
              <a:t>voor</a:t>
            </a:r>
            <a:r>
              <a:rPr lang="en-US" i="0" u="none" baseline="0" dirty="0"/>
              <a:t> het </a:t>
            </a:r>
            <a:r>
              <a:rPr lang="en-US" i="0" u="none" baseline="0" dirty="0" err="1"/>
              <a:t>linkerdeel</a:t>
            </a:r>
            <a:r>
              <a:rPr lang="en-US" i="0" u="none" baseline="0" dirty="0"/>
              <a:t> (“</a:t>
            </a:r>
            <a:r>
              <a:rPr lang="en-US" i="0" u="none" baseline="0" dirty="0" err="1"/>
              <a:t>ie</a:t>
            </a:r>
            <a:r>
              <a:rPr lang="en-US" i="0" u="none" baseline="0" dirty="0"/>
              <a:t>/</a:t>
            </a:r>
            <a:r>
              <a:rPr lang="en-US" i="0" u="none" baseline="0" dirty="0" err="1"/>
              <a:t>ee</a:t>
            </a:r>
            <a:r>
              <a:rPr lang="en-US" i="0" u="none" baseline="0" dirty="0"/>
              <a:t>”) </a:t>
            </a:r>
            <a:r>
              <a:rPr lang="en-US" i="0" u="none" baseline="0" dirty="0" err="1"/>
              <a:t>wordt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geel</a:t>
            </a:r>
            <a:r>
              <a:rPr lang="en-US" i="0" u="none" baseline="0" dirty="0"/>
              <a:t> of </a:t>
            </a:r>
            <a:r>
              <a:rPr lang="en-US" i="0" u="none" baseline="0" dirty="0" err="1"/>
              <a:t>felgroen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gekozen</a:t>
            </a:r>
            <a:r>
              <a:rPr lang="en-US" i="0" u="none" baseline="0" dirty="0"/>
              <a:t>. </a:t>
            </a:r>
          </a:p>
          <a:p>
            <a:endParaRPr lang="en-US" i="0" u="none" baseline="0" dirty="0"/>
          </a:p>
          <a:p>
            <a:r>
              <a:rPr lang="en-US" i="0" u="none" baseline="0" dirty="0" err="1"/>
              <a:t>Deze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persoon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kiest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niet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elke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keer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precies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dezelfde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kleur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voor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een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klinker</a:t>
            </a:r>
            <a:r>
              <a:rPr lang="en-US" i="0" u="none" baseline="0" dirty="0"/>
              <a:t>. </a:t>
            </a:r>
            <a:r>
              <a:rPr lang="en-US" i="0" u="none" baseline="0" dirty="0" err="1"/>
              <a:t>Deze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persoon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heeft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dus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waarschijnlijk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geen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synesthesie</a:t>
            </a:r>
            <a:r>
              <a:rPr lang="en-US" i="0" u="none" baseline="0" dirty="0"/>
              <a:t>.</a:t>
            </a:r>
          </a:p>
          <a:p>
            <a:r>
              <a:rPr lang="en-US" i="0" u="none" baseline="0" dirty="0"/>
              <a:t>Maar </a:t>
            </a:r>
            <a:r>
              <a:rPr lang="en-US" i="0" u="none" baseline="0" dirty="0" err="1"/>
              <a:t>er</a:t>
            </a:r>
            <a:r>
              <a:rPr lang="en-US" i="0" u="none" baseline="0" dirty="0"/>
              <a:t> zit </a:t>
            </a:r>
            <a:r>
              <a:rPr lang="en-US" i="0" u="none" baseline="0" dirty="0" err="1"/>
              <a:t>wel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duidelijk</a:t>
            </a:r>
            <a:r>
              <a:rPr lang="en-US" i="0" u="none" baseline="0" dirty="0"/>
              <a:t> </a:t>
            </a:r>
            <a:r>
              <a:rPr lang="en-US" i="1" u="none" baseline="0" dirty="0" err="1"/>
              <a:t>structuur</a:t>
            </a:r>
            <a:r>
              <a:rPr lang="en-US" i="0" u="none" baseline="0" dirty="0"/>
              <a:t> in de </a:t>
            </a:r>
            <a:r>
              <a:rPr lang="en-US" i="0" u="none" baseline="0" dirty="0" err="1"/>
              <a:t>keuzes</a:t>
            </a:r>
            <a:r>
              <a:rPr lang="en-US" i="0" u="none" baseline="0" dirty="0"/>
              <a:t>: ze </a:t>
            </a:r>
            <a:r>
              <a:rPr lang="en-US" i="0" u="none" baseline="0" dirty="0" err="1"/>
              <a:t>zijn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niet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willekeurig</a:t>
            </a:r>
            <a:r>
              <a:rPr lang="en-US" i="0" u="none" baseline="0" dirty="0"/>
              <a:t> </a:t>
            </a:r>
            <a:r>
              <a:rPr lang="en-US" i="0" u="none" baseline="0" dirty="0" err="1"/>
              <a:t>gekozen</a:t>
            </a:r>
            <a:r>
              <a:rPr lang="en-US" i="0" u="none" baseline="0" dirty="0"/>
              <a:t>, maar </a:t>
            </a:r>
            <a:r>
              <a:rPr lang="en-US" i="0" u="none" baseline="0" dirty="0" err="1"/>
              <a:t>volgen</a:t>
            </a:r>
            <a:r>
              <a:rPr lang="en-US" i="0" u="none" baseline="0" dirty="0"/>
              <a:t> het patroon van </a:t>
            </a:r>
            <a:r>
              <a:rPr lang="en-US" i="0" u="none" baseline="0" dirty="0" err="1"/>
              <a:t>klinkers</a:t>
            </a:r>
            <a:r>
              <a:rPr lang="en-US" i="0" u="none" baseline="0" dirty="0"/>
              <a:t>.</a:t>
            </a:r>
          </a:p>
          <a:p>
            <a:endParaRPr lang="nl-NL" i="0" u="non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Bron</a:t>
            </a:r>
            <a:r>
              <a:rPr lang="en-US" dirty="0"/>
              <a:t> </a:t>
            </a:r>
            <a:r>
              <a:rPr lang="en-US" dirty="0" err="1"/>
              <a:t>afbeeldingen</a:t>
            </a:r>
            <a:r>
              <a:rPr lang="en-US" dirty="0"/>
              <a:t>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https://ccuskley.site44.com/ColorExplore/colorexplore.html</a:t>
            </a:r>
            <a:endParaRPr lang="en-US" dirty="0"/>
          </a:p>
          <a:p>
            <a:endParaRPr lang="en-US" i="1" u="none" dirty="0"/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F9477-EC80-4881-B1EA-FA241D19E7DE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29983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persoon</a:t>
            </a:r>
            <a:r>
              <a:rPr lang="en-US" dirty="0"/>
              <a:t> </a:t>
            </a:r>
            <a:r>
              <a:rPr lang="en-US" dirty="0" err="1"/>
              <a:t>laat</a:t>
            </a:r>
            <a:r>
              <a:rPr lang="en-US" dirty="0"/>
              <a:t> </a:t>
            </a:r>
            <a:r>
              <a:rPr lang="en-US" dirty="0" err="1"/>
              <a:t>zich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kiezen</a:t>
            </a:r>
            <a:r>
              <a:rPr lang="en-US" dirty="0"/>
              <a:t> van de </a:t>
            </a:r>
            <a:r>
              <a:rPr lang="en-US" dirty="0" err="1"/>
              <a:t>kleuren</a:t>
            </a:r>
            <a:r>
              <a:rPr lang="en-US" baseline="0" dirty="0"/>
              <a:t> </a:t>
            </a:r>
            <a:r>
              <a:rPr lang="en-US" baseline="0" dirty="0" err="1"/>
              <a:t>niet</a:t>
            </a:r>
            <a:r>
              <a:rPr lang="en-US" baseline="0" dirty="0"/>
              <a:t> </a:t>
            </a:r>
            <a:r>
              <a:rPr lang="en-US" baseline="0" dirty="0" err="1"/>
              <a:t>leiden</a:t>
            </a:r>
            <a:r>
              <a:rPr lang="en-US" baseline="0" dirty="0"/>
              <a:t> door de </a:t>
            </a:r>
            <a:r>
              <a:rPr lang="en-US" baseline="0" dirty="0" err="1"/>
              <a:t>klank</a:t>
            </a:r>
            <a:r>
              <a:rPr lang="en-US" baseline="0" dirty="0"/>
              <a:t> van de </a:t>
            </a:r>
            <a:r>
              <a:rPr lang="en-US" baseline="0" dirty="0" err="1"/>
              <a:t>klinkers</a:t>
            </a:r>
            <a:r>
              <a:rPr lang="en-US" baseline="0" dirty="0"/>
              <a:t>. </a:t>
            </a:r>
          </a:p>
          <a:p>
            <a:r>
              <a:rPr lang="en-US" baseline="0" dirty="0"/>
              <a:t>De </a:t>
            </a:r>
            <a:r>
              <a:rPr lang="en-US" baseline="0" dirty="0" err="1"/>
              <a:t>kleuren</a:t>
            </a:r>
            <a:r>
              <a:rPr lang="en-US" baseline="0" dirty="0"/>
              <a:t> </a:t>
            </a:r>
            <a:r>
              <a:rPr lang="en-US" baseline="0" dirty="0" err="1"/>
              <a:t>lijken</a:t>
            </a:r>
            <a:r>
              <a:rPr lang="en-US" baseline="0" dirty="0"/>
              <a:t> </a:t>
            </a:r>
            <a:r>
              <a:rPr lang="en-US" baseline="0" dirty="0" err="1"/>
              <a:t>vrij</a:t>
            </a:r>
            <a:r>
              <a:rPr lang="en-US" baseline="0" dirty="0"/>
              <a:t> </a:t>
            </a:r>
            <a:r>
              <a:rPr lang="en-US" baseline="0" dirty="0" err="1"/>
              <a:t>willekeurig</a:t>
            </a:r>
            <a:r>
              <a:rPr lang="en-US" baseline="0" dirty="0"/>
              <a:t> </a:t>
            </a:r>
            <a:r>
              <a:rPr lang="en-US" baseline="0" dirty="0" err="1"/>
              <a:t>gekozen</a:t>
            </a:r>
            <a:r>
              <a:rPr lang="en-US" baseline="0" dirty="0"/>
              <a:t>: </a:t>
            </a:r>
            <a:r>
              <a:rPr lang="en-US" baseline="0" dirty="0" err="1"/>
              <a:t>er</a:t>
            </a:r>
            <a:r>
              <a:rPr lang="en-US" baseline="0" dirty="0"/>
              <a:t> is </a:t>
            </a:r>
            <a:r>
              <a:rPr lang="en-US" baseline="0" dirty="0" err="1"/>
              <a:t>niet</a:t>
            </a:r>
            <a:r>
              <a:rPr lang="en-US" baseline="0" dirty="0"/>
              <a:t> </a:t>
            </a:r>
            <a:r>
              <a:rPr lang="en-US" baseline="0" dirty="0" err="1"/>
              <a:t>echt</a:t>
            </a:r>
            <a:r>
              <a:rPr lang="en-US" baseline="0" dirty="0"/>
              <a:t>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structuur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zien</a:t>
            </a:r>
            <a:r>
              <a:rPr lang="en-US" baseline="0" dirty="0"/>
              <a:t>. </a:t>
            </a:r>
          </a:p>
          <a:p>
            <a:r>
              <a:rPr lang="en-US" baseline="0" dirty="0" err="1"/>
              <a:t>Deze</a:t>
            </a:r>
            <a:r>
              <a:rPr lang="en-US" baseline="0" dirty="0"/>
              <a:t> </a:t>
            </a:r>
            <a:r>
              <a:rPr lang="en-US" baseline="0" dirty="0" err="1"/>
              <a:t>persoon</a:t>
            </a:r>
            <a:r>
              <a:rPr lang="en-US" baseline="0" dirty="0"/>
              <a:t> </a:t>
            </a:r>
            <a:r>
              <a:rPr lang="en-US" baseline="0" dirty="0" err="1"/>
              <a:t>heeft</a:t>
            </a:r>
            <a:r>
              <a:rPr lang="en-US" baseline="0" dirty="0"/>
              <a:t> </a:t>
            </a:r>
            <a:r>
              <a:rPr lang="en-US" baseline="0" dirty="0" err="1"/>
              <a:t>ook</a:t>
            </a:r>
            <a:r>
              <a:rPr lang="en-US" baseline="0" dirty="0"/>
              <a:t> </a:t>
            </a:r>
            <a:r>
              <a:rPr lang="en-US" baseline="0" dirty="0" err="1"/>
              <a:t>geen</a:t>
            </a:r>
            <a:r>
              <a:rPr lang="en-US" baseline="0" dirty="0"/>
              <a:t> </a:t>
            </a:r>
            <a:r>
              <a:rPr lang="en-US" baseline="0" dirty="0" err="1"/>
              <a:t>synesthesie</a:t>
            </a:r>
            <a:r>
              <a:rPr lang="en-US" baseline="0" dirty="0"/>
              <a:t>, want de </a:t>
            </a:r>
            <a:r>
              <a:rPr lang="en-US" baseline="0" dirty="0" err="1"/>
              <a:t>drie</a:t>
            </a:r>
            <a:r>
              <a:rPr lang="en-US" baseline="0" dirty="0"/>
              <a:t> </a:t>
            </a:r>
            <a:r>
              <a:rPr lang="en-US" baseline="0" dirty="0" err="1"/>
              <a:t>kleurkeuzes</a:t>
            </a:r>
            <a:r>
              <a:rPr lang="en-US" baseline="0" dirty="0"/>
              <a:t> </a:t>
            </a:r>
            <a:r>
              <a:rPr lang="en-US" baseline="0" dirty="0" err="1"/>
              <a:t>voor</a:t>
            </a:r>
            <a:r>
              <a:rPr lang="en-US" baseline="0" dirty="0"/>
              <a:t> </a:t>
            </a:r>
            <a:r>
              <a:rPr lang="en-US" baseline="0" dirty="0" err="1"/>
              <a:t>elke</a:t>
            </a:r>
            <a:r>
              <a:rPr lang="en-US" baseline="0" dirty="0"/>
              <a:t> </a:t>
            </a:r>
            <a:r>
              <a:rPr lang="en-US" baseline="0" dirty="0" err="1"/>
              <a:t>klinker</a:t>
            </a:r>
            <a:r>
              <a:rPr lang="en-US" baseline="0" dirty="0"/>
              <a:t> </a:t>
            </a:r>
            <a:r>
              <a:rPr lang="en-US" baseline="0" dirty="0" err="1"/>
              <a:t>zijn</a:t>
            </a:r>
            <a:r>
              <a:rPr lang="en-US" baseline="0" dirty="0"/>
              <a:t> steeds </a:t>
            </a:r>
            <a:r>
              <a:rPr lang="en-US" baseline="0" dirty="0" err="1"/>
              <a:t>verschillend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r>
              <a:rPr lang="en-US" baseline="0" dirty="0"/>
              <a:t>Zo </a:t>
            </a:r>
            <a:r>
              <a:rPr lang="en-US" baseline="0" dirty="0" err="1"/>
              <a:t>kan</a:t>
            </a:r>
            <a:r>
              <a:rPr lang="en-US" baseline="0" dirty="0"/>
              <a:t> het </a:t>
            </a:r>
            <a:r>
              <a:rPr lang="en-US" baseline="0" dirty="0" err="1"/>
              <a:t>er</a:t>
            </a:r>
            <a:r>
              <a:rPr lang="en-US" baseline="0" dirty="0"/>
              <a:t> </a:t>
            </a:r>
            <a:r>
              <a:rPr lang="en-US" baseline="0" dirty="0" err="1"/>
              <a:t>ook</a:t>
            </a:r>
            <a:r>
              <a:rPr lang="en-US" baseline="0" dirty="0"/>
              <a:t> </a:t>
            </a:r>
            <a:r>
              <a:rPr lang="en-US" baseline="0" dirty="0" err="1"/>
              <a:t>uitzien</a:t>
            </a:r>
            <a:r>
              <a:rPr lang="en-US" baseline="0" dirty="0"/>
              <a:t> </a:t>
            </a:r>
            <a:r>
              <a:rPr lang="en-US" baseline="0" dirty="0" err="1"/>
              <a:t>als</a:t>
            </a:r>
            <a:r>
              <a:rPr lang="en-US" baseline="0" dirty="0"/>
              <a:t> je het </a:t>
            </a:r>
            <a:r>
              <a:rPr lang="en-US" baseline="0" dirty="0" err="1"/>
              <a:t>moeilijk</a:t>
            </a:r>
            <a:r>
              <a:rPr lang="en-US" baseline="0" dirty="0"/>
              <a:t> </a:t>
            </a:r>
            <a:r>
              <a:rPr lang="en-US" baseline="0" dirty="0" err="1"/>
              <a:t>vond</a:t>
            </a:r>
            <a:r>
              <a:rPr lang="en-US" baseline="0" dirty="0"/>
              <a:t> om je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concenteren</a:t>
            </a:r>
            <a:r>
              <a:rPr lang="en-US" baseline="0" dirty="0"/>
              <a:t> op de test.</a:t>
            </a:r>
            <a:endParaRPr lang="en-US" dirty="0"/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F9477-EC80-4881-B1EA-FA241D19E7DE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18600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persoon</a:t>
            </a:r>
            <a:r>
              <a:rPr lang="en-US" baseline="0" dirty="0"/>
              <a:t> </a:t>
            </a:r>
            <a:r>
              <a:rPr lang="en-US" baseline="0" dirty="0" err="1"/>
              <a:t>heeft</a:t>
            </a:r>
            <a:r>
              <a:rPr lang="en-US" baseline="0" dirty="0"/>
              <a:t> </a:t>
            </a:r>
            <a:r>
              <a:rPr lang="en-US" baseline="0" dirty="0" err="1"/>
              <a:t>bijna</a:t>
            </a:r>
            <a:r>
              <a:rPr lang="en-US" baseline="0" dirty="0"/>
              <a:t> </a:t>
            </a:r>
            <a:r>
              <a:rPr lang="en-US" baseline="0" dirty="0" err="1"/>
              <a:t>altijd</a:t>
            </a:r>
            <a:r>
              <a:rPr lang="en-US" baseline="0" dirty="0"/>
              <a:t> 3 </a:t>
            </a:r>
            <a:r>
              <a:rPr lang="en-US" baseline="0" dirty="0" err="1"/>
              <a:t>keer</a:t>
            </a:r>
            <a:r>
              <a:rPr lang="en-US" baseline="0" dirty="0"/>
              <a:t> </a:t>
            </a:r>
            <a:r>
              <a:rPr lang="en-US" baseline="0" dirty="0" err="1"/>
              <a:t>dezelfde</a:t>
            </a:r>
            <a:r>
              <a:rPr lang="en-US" baseline="0" dirty="0"/>
              <a:t> </a:t>
            </a:r>
            <a:r>
              <a:rPr lang="en-US" baseline="0" dirty="0" err="1"/>
              <a:t>kleur</a:t>
            </a:r>
            <a:r>
              <a:rPr lang="en-US" baseline="0" dirty="0"/>
              <a:t> </a:t>
            </a:r>
            <a:r>
              <a:rPr lang="en-US" baseline="0" dirty="0" err="1"/>
              <a:t>gekozen</a:t>
            </a:r>
            <a:r>
              <a:rPr lang="en-US" baseline="0" dirty="0"/>
              <a:t> </a:t>
            </a:r>
            <a:r>
              <a:rPr lang="en-US" baseline="0" dirty="0" err="1"/>
              <a:t>voor</a:t>
            </a:r>
            <a:r>
              <a:rPr lang="en-US" baseline="0" dirty="0"/>
              <a:t> de </a:t>
            </a:r>
            <a:r>
              <a:rPr lang="en-US" baseline="0" dirty="0" err="1"/>
              <a:t>verschillende</a:t>
            </a:r>
            <a:r>
              <a:rPr lang="en-US" baseline="0" dirty="0"/>
              <a:t> </a:t>
            </a:r>
            <a:r>
              <a:rPr lang="en-US" baseline="0" dirty="0" err="1"/>
              <a:t>klinkers</a:t>
            </a:r>
            <a:r>
              <a:rPr lang="en-US" baseline="0" dirty="0"/>
              <a:t>. De “</a:t>
            </a:r>
            <a:r>
              <a:rPr lang="en-US" baseline="0" dirty="0" err="1"/>
              <a:t>ie</a:t>
            </a:r>
            <a:r>
              <a:rPr lang="en-US" baseline="0" dirty="0"/>
              <a:t>” </a:t>
            </a:r>
            <a:r>
              <a:rPr lang="en-US" baseline="0" dirty="0" err="1"/>
              <a:t>en</a:t>
            </a:r>
            <a:r>
              <a:rPr lang="en-US" baseline="0" dirty="0"/>
              <a:t> “</a:t>
            </a:r>
            <a:r>
              <a:rPr lang="en-US" baseline="0" dirty="0" err="1"/>
              <a:t>ee</a:t>
            </a:r>
            <a:r>
              <a:rPr lang="en-US" baseline="0" dirty="0"/>
              <a:t>” </a:t>
            </a:r>
            <a:r>
              <a:rPr lang="en-US" baseline="0" dirty="0" err="1"/>
              <a:t>geluiden</a:t>
            </a:r>
            <a:r>
              <a:rPr lang="en-US" baseline="0" dirty="0"/>
              <a:t> </a:t>
            </a:r>
            <a:r>
              <a:rPr lang="en-US" baseline="0" dirty="0" err="1"/>
              <a:t>zijn</a:t>
            </a:r>
            <a:r>
              <a:rPr lang="en-US" baseline="0" dirty="0"/>
              <a:t> </a:t>
            </a:r>
            <a:r>
              <a:rPr lang="en-US" baseline="0" dirty="0" err="1"/>
              <a:t>voornamelijk</a:t>
            </a:r>
            <a:r>
              <a:rPr lang="en-US" baseline="0" dirty="0"/>
              <a:t> </a:t>
            </a:r>
            <a:r>
              <a:rPr lang="en-US" baseline="0" dirty="0" err="1"/>
              <a:t>geel</a:t>
            </a:r>
            <a:r>
              <a:rPr lang="en-US" baseline="0" dirty="0"/>
              <a:t>, </a:t>
            </a:r>
            <a:r>
              <a:rPr lang="en-US" baseline="0" dirty="0" err="1"/>
              <a:t>en</a:t>
            </a:r>
            <a:r>
              <a:rPr lang="en-US" baseline="0" dirty="0"/>
              <a:t> de rest van de </a:t>
            </a:r>
            <a:r>
              <a:rPr lang="en-US" baseline="0" dirty="0" err="1"/>
              <a:t>klinkers</a:t>
            </a:r>
            <a:r>
              <a:rPr lang="en-US" baseline="0" dirty="0"/>
              <a:t> wit. </a:t>
            </a:r>
            <a:r>
              <a:rPr lang="en-US" baseline="0" dirty="0" err="1"/>
              <a:t>Deze</a:t>
            </a:r>
            <a:r>
              <a:rPr lang="en-US" baseline="0" dirty="0"/>
              <a:t> </a:t>
            </a:r>
            <a:r>
              <a:rPr lang="en-US" baseline="0" dirty="0" err="1"/>
              <a:t>persoon</a:t>
            </a:r>
            <a:r>
              <a:rPr lang="en-US" baseline="0" dirty="0"/>
              <a:t> </a:t>
            </a:r>
            <a:r>
              <a:rPr lang="en-US" baseline="0" dirty="0" err="1"/>
              <a:t>kiest</a:t>
            </a:r>
            <a:r>
              <a:rPr lang="en-US" baseline="0" dirty="0"/>
              <a:t> de </a:t>
            </a:r>
            <a:r>
              <a:rPr lang="en-US" baseline="0" dirty="0" err="1"/>
              <a:t>kleuren</a:t>
            </a:r>
            <a:r>
              <a:rPr lang="en-US" baseline="0" dirty="0"/>
              <a:t> zo consequent </a:t>
            </a:r>
            <a:r>
              <a:rPr lang="en-US" baseline="0" dirty="0" err="1"/>
              <a:t>hetzelfde</a:t>
            </a:r>
            <a:r>
              <a:rPr lang="en-US" baseline="0" dirty="0"/>
              <a:t> </a:t>
            </a:r>
            <a:r>
              <a:rPr lang="en-US" baseline="0" dirty="0" err="1"/>
              <a:t>dat</a:t>
            </a:r>
            <a:r>
              <a:rPr lang="en-US" baseline="0" dirty="0"/>
              <a:t> </a:t>
            </a:r>
            <a:r>
              <a:rPr lang="en-US" baseline="0" dirty="0" err="1"/>
              <a:t>dit</a:t>
            </a:r>
            <a:r>
              <a:rPr lang="en-US" baseline="0" dirty="0"/>
              <a:t> </a:t>
            </a:r>
            <a:r>
              <a:rPr lang="en-US" baseline="0" dirty="0" err="1"/>
              <a:t>duidt</a:t>
            </a:r>
            <a:r>
              <a:rPr lang="en-US" baseline="0" dirty="0"/>
              <a:t> op </a:t>
            </a:r>
            <a:r>
              <a:rPr lang="en-US" baseline="0" dirty="0" err="1"/>
              <a:t>synesthesie</a:t>
            </a:r>
            <a:r>
              <a:rPr lang="en-US" baseline="0" dirty="0"/>
              <a:t>, het </a:t>
            </a:r>
            <a:r>
              <a:rPr lang="en-US" baseline="0" dirty="0" err="1"/>
              <a:t>automatisch</a:t>
            </a:r>
            <a:r>
              <a:rPr lang="en-US" baseline="0" dirty="0"/>
              <a:t> </a:t>
            </a:r>
            <a:r>
              <a:rPr lang="en-US" baseline="0" dirty="0" err="1"/>
              <a:t>koppelen</a:t>
            </a:r>
            <a:r>
              <a:rPr lang="en-US" baseline="0" dirty="0"/>
              <a:t> van </a:t>
            </a:r>
            <a:r>
              <a:rPr lang="en-US" baseline="0" dirty="0" err="1"/>
              <a:t>kleuren</a:t>
            </a:r>
            <a:r>
              <a:rPr lang="en-US" baseline="0" dirty="0"/>
              <a:t> </a:t>
            </a:r>
            <a:r>
              <a:rPr lang="en-US" baseline="0" dirty="0" err="1"/>
              <a:t>aan</a:t>
            </a:r>
            <a:r>
              <a:rPr lang="en-US" baseline="0" dirty="0"/>
              <a:t> </a:t>
            </a:r>
            <a:r>
              <a:rPr lang="en-US" baseline="0" dirty="0" err="1"/>
              <a:t>klanken</a:t>
            </a:r>
            <a:r>
              <a:rPr lang="en-US" baseline="0" dirty="0"/>
              <a:t>. </a:t>
            </a:r>
          </a:p>
          <a:p>
            <a:r>
              <a:rPr lang="en-US" baseline="0" dirty="0" err="1"/>
              <a:t>Omdat</a:t>
            </a:r>
            <a:r>
              <a:rPr lang="en-US" baseline="0" dirty="0"/>
              <a:t> </a:t>
            </a:r>
            <a:r>
              <a:rPr lang="en-US" baseline="0" dirty="0" err="1"/>
              <a:t>deze</a:t>
            </a:r>
            <a:r>
              <a:rPr lang="en-US" baseline="0" dirty="0"/>
              <a:t> </a:t>
            </a:r>
            <a:r>
              <a:rPr lang="en-US" baseline="0" dirty="0" err="1"/>
              <a:t>persoon</a:t>
            </a:r>
            <a:r>
              <a:rPr lang="en-US" baseline="0" dirty="0"/>
              <a:t> </a:t>
            </a:r>
            <a:r>
              <a:rPr lang="en-US" baseline="0" dirty="0" err="1"/>
              <a:t>niet</a:t>
            </a:r>
            <a:r>
              <a:rPr lang="en-US" baseline="0" dirty="0"/>
              <a:t> </a:t>
            </a:r>
            <a:r>
              <a:rPr lang="en-US" baseline="0" dirty="0" err="1"/>
              <a:t>veel</a:t>
            </a:r>
            <a:r>
              <a:rPr lang="en-US" baseline="0" dirty="0"/>
              <a:t> </a:t>
            </a:r>
            <a:r>
              <a:rPr lang="en-US" baseline="0" dirty="0" err="1"/>
              <a:t>verschillende</a:t>
            </a:r>
            <a:r>
              <a:rPr lang="en-US" baseline="0" dirty="0"/>
              <a:t> </a:t>
            </a:r>
            <a:r>
              <a:rPr lang="en-US" baseline="0" dirty="0" err="1"/>
              <a:t>kleurkeuzes</a:t>
            </a:r>
            <a:r>
              <a:rPr lang="en-US" baseline="0" dirty="0"/>
              <a:t> </a:t>
            </a:r>
            <a:r>
              <a:rPr lang="en-US" baseline="0" dirty="0" err="1"/>
              <a:t>heeft</a:t>
            </a:r>
            <a:r>
              <a:rPr lang="en-US" baseline="0" dirty="0"/>
              <a:t> </a:t>
            </a:r>
            <a:r>
              <a:rPr lang="en-US" baseline="0" dirty="0" err="1"/>
              <a:t>voor</a:t>
            </a:r>
            <a:r>
              <a:rPr lang="en-US" baseline="0" dirty="0"/>
              <a:t> de </a:t>
            </a:r>
            <a:r>
              <a:rPr lang="en-US" baseline="0" dirty="0" err="1"/>
              <a:t>verschillende</a:t>
            </a:r>
            <a:r>
              <a:rPr lang="en-US" baseline="0" dirty="0"/>
              <a:t> </a:t>
            </a:r>
            <a:r>
              <a:rPr lang="en-US" baseline="0" dirty="0" err="1"/>
              <a:t>klanken</a:t>
            </a:r>
            <a:r>
              <a:rPr lang="en-US" baseline="0" dirty="0"/>
              <a:t>, zit </a:t>
            </a:r>
            <a:r>
              <a:rPr lang="en-US" baseline="0" dirty="0" err="1"/>
              <a:t>er</a:t>
            </a:r>
            <a:r>
              <a:rPr lang="en-US" baseline="0" dirty="0"/>
              <a:t> </a:t>
            </a:r>
            <a:r>
              <a:rPr lang="en-US" baseline="0" dirty="0" err="1"/>
              <a:t>niet</a:t>
            </a:r>
            <a:r>
              <a:rPr lang="en-US" baseline="0" dirty="0"/>
              <a:t> </a:t>
            </a:r>
            <a:r>
              <a:rPr lang="en-US" baseline="0" dirty="0" err="1"/>
              <a:t>veel</a:t>
            </a:r>
            <a:r>
              <a:rPr lang="en-US" baseline="0" dirty="0"/>
              <a:t> patroon in de data, </a:t>
            </a:r>
            <a:r>
              <a:rPr lang="en-US" baseline="0" dirty="0" err="1"/>
              <a:t>daarom</a:t>
            </a:r>
            <a:r>
              <a:rPr lang="en-US" baseline="0" dirty="0"/>
              <a:t> </a:t>
            </a:r>
            <a:r>
              <a:rPr lang="en-US" baseline="0" dirty="0" err="1"/>
              <a:t>scoort</a:t>
            </a:r>
            <a:r>
              <a:rPr lang="en-US" baseline="0" dirty="0"/>
              <a:t> </a:t>
            </a:r>
            <a:r>
              <a:rPr lang="en-US" baseline="0" dirty="0" err="1"/>
              <a:t>deze</a:t>
            </a:r>
            <a:r>
              <a:rPr lang="en-US" baseline="0" dirty="0"/>
              <a:t> </a:t>
            </a:r>
            <a:r>
              <a:rPr lang="en-US" baseline="0" dirty="0" err="1"/>
              <a:t>persoon</a:t>
            </a:r>
            <a:r>
              <a:rPr lang="en-US" baseline="0" dirty="0"/>
              <a:t> </a:t>
            </a:r>
            <a:r>
              <a:rPr lang="en-US" i="0" baseline="0" dirty="0" err="1"/>
              <a:t>laag</a:t>
            </a:r>
            <a:r>
              <a:rPr lang="en-US" i="0" baseline="0" dirty="0"/>
              <a:t> op </a:t>
            </a:r>
            <a:r>
              <a:rPr lang="en-US" i="0" baseline="0" dirty="0" err="1"/>
              <a:t>structuur</a:t>
            </a:r>
            <a:r>
              <a:rPr lang="en-US" i="0" baseline="0" dirty="0"/>
              <a:t>. 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F9477-EC80-4881-B1EA-FA241D19E7DE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42397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persoon</a:t>
            </a:r>
            <a:r>
              <a:rPr lang="en-US" dirty="0"/>
              <a:t> </a:t>
            </a:r>
            <a:r>
              <a:rPr lang="en-US" dirty="0" err="1"/>
              <a:t>laat</a:t>
            </a:r>
            <a:r>
              <a:rPr lang="en-US" dirty="0"/>
              <a:t> </a:t>
            </a:r>
            <a:r>
              <a:rPr lang="en-US" dirty="0" err="1"/>
              <a:t>zich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kiezen</a:t>
            </a:r>
            <a:r>
              <a:rPr lang="en-US" dirty="0"/>
              <a:t> van de </a:t>
            </a:r>
            <a:r>
              <a:rPr lang="en-US" dirty="0" err="1"/>
              <a:t>kleuren</a:t>
            </a:r>
            <a:r>
              <a:rPr lang="en-US" baseline="0" dirty="0"/>
              <a:t> heel </a:t>
            </a:r>
            <a:r>
              <a:rPr lang="en-US" baseline="0" dirty="0" err="1"/>
              <a:t>duidelijk</a:t>
            </a:r>
            <a:r>
              <a:rPr lang="en-US" baseline="0" dirty="0"/>
              <a:t> </a:t>
            </a:r>
            <a:r>
              <a:rPr lang="en-US" baseline="0" dirty="0" err="1"/>
              <a:t>leiden</a:t>
            </a:r>
            <a:r>
              <a:rPr lang="en-US" baseline="0" dirty="0"/>
              <a:t> door de </a:t>
            </a:r>
            <a:r>
              <a:rPr lang="en-US" baseline="0" dirty="0" err="1"/>
              <a:t>klank</a:t>
            </a:r>
            <a:r>
              <a:rPr lang="en-US" baseline="0" dirty="0"/>
              <a:t> van de </a:t>
            </a:r>
            <a:r>
              <a:rPr lang="en-US" baseline="0" dirty="0" err="1"/>
              <a:t>klinkers</a:t>
            </a:r>
            <a:r>
              <a:rPr lang="en-US" baseline="0" dirty="0"/>
              <a:t>. </a:t>
            </a:r>
            <a:r>
              <a:rPr lang="en-US" baseline="0" dirty="0" err="1"/>
              <a:t>Bijna</a:t>
            </a:r>
            <a:r>
              <a:rPr lang="en-US" baseline="0" dirty="0"/>
              <a:t> </a:t>
            </a:r>
            <a:r>
              <a:rPr lang="en-US" baseline="0" dirty="0" err="1"/>
              <a:t>elke</a:t>
            </a:r>
            <a:r>
              <a:rPr lang="en-US" baseline="0" dirty="0"/>
              <a:t> </a:t>
            </a:r>
            <a:r>
              <a:rPr lang="en-US" baseline="0" dirty="0" err="1"/>
              <a:t>afzonderlijke</a:t>
            </a:r>
            <a:r>
              <a:rPr lang="en-US" baseline="0" dirty="0"/>
              <a:t> </a:t>
            </a:r>
            <a:r>
              <a:rPr lang="en-US" baseline="0" dirty="0" err="1"/>
              <a:t>klinker</a:t>
            </a:r>
            <a:r>
              <a:rPr lang="en-US" baseline="0" dirty="0"/>
              <a:t> (“</a:t>
            </a:r>
            <a:r>
              <a:rPr lang="en-US" baseline="0" dirty="0" err="1"/>
              <a:t>ie</a:t>
            </a:r>
            <a:r>
              <a:rPr lang="en-US" baseline="0" dirty="0"/>
              <a:t>/</a:t>
            </a:r>
            <a:r>
              <a:rPr lang="en-US" baseline="0" dirty="0" err="1"/>
              <a:t>ee</a:t>
            </a:r>
            <a:r>
              <a:rPr lang="en-US" baseline="0" dirty="0"/>
              <a:t>/ah/</a:t>
            </a:r>
            <a:r>
              <a:rPr lang="en-US" baseline="0" dirty="0" err="1"/>
              <a:t>oo</a:t>
            </a:r>
            <a:r>
              <a:rPr lang="en-US" baseline="0" dirty="0"/>
              <a:t>/</a:t>
            </a:r>
            <a:r>
              <a:rPr lang="en-US" baseline="0" dirty="0" err="1"/>
              <a:t>oe</a:t>
            </a:r>
            <a:r>
              <a:rPr lang="en-US" baseline="0" dirty="0"/>
              <a:t>”) </a:t>
            </a:r>
            <a:r>
              <a:rPr lang="en-US" baseline="0" dirty="0" err="1"/>
              <a:t>heeft</a:t>
            </a:r>
            <a:r>
              <a:rPr lang="en-US" baseline="0" dirty="0"/>
              <a:t> </a:t>
            </a:r>
            <a:r>
              <a:rPr lang="en-US" baseline="0" dirty="0" err="1"/>
              <a:t>een</a:t>
            </a:r>
            <a:r>
              <a:rPr lang="en-US" baseline="0" dirty="0"/>
              <a:t> eigen </a:t>
            </a:r>
            <a:r>
              <a:rPr lang="en-US" baseline="0" dirty="0" err="1"/>
              <a:t>kleur</a:t>
            </a:r>
            <a:r>
              <a:rPr lang="en-US" baseline="0" dirty="0"/>
              <a:t>. </a:t>
            </a:r>
            <a:r>
              <a:rPr lang="en-US" baseline="0" dirty="0" err="1"/>
              <a:t>Er</a:t>
            </a:r>
            <a:r>
              <a:rPr lang="en-US" baseline="0" dirty="0"/>
              <a:t> zit </a:t>
            </a:r>
            <a:r>
              <a:rPr lang="en-US" baseline="0" dirty="0" err="1"/>
              <a:t>daarom</a:t>
            </a:r>
            <a:r>
              <a:rPr lang="en-US" baseline="0" dirty="0"/>
              <a:t> </a:t>
            </a:r>
            <a:r>
              <a:rPr lang="en-US" baseline="0" dirty="0" err="1"/>
              <a:t>veel</a:t>
            </a:r>
            <a:r>
              <a:rPr lang="en-US" baseline="0" dirty="0"/>
              <a:t> </a:t>
            </a:r>
            <a:r>
              <a:rPr lang="en-US" baseline="0" dirty="0" err="1"/>
              <a:t>structuur</a:t>
            </a:r>
            <a:r>
              <a:rPr lang="en-US" baseline="0" dirty="0"/>
              <a:t> in de data. We </a:t>
            </a:r>
            <a:r>
              <a:rPr lang="en-US" baseline="0" dirty="0" err="1"/>
              <a:t>zien</a:t>
            </a:r>
            <a:r>
              <a:rPr lang="en-US" baseline="0" dirty="0"/>
              <a:t> </a:t>
            </a:r>
            <a:r>
              <a:rPr lang="en-US" baseline="0" dirty="0" err="1"/>
              <a:t>ook</a:t>
            </a:r>
            <a:r>
              <a:rPr lang="en-US" baseline="0" dirty="0"/>
              <a:t> </a:t>
            </a:r>
            <a:r>
              <a:rPr lang="en-US" baseline="0" dirty="0" err="1"/>
              <a:t>duidelijk</a:t>
            </a:r>
            <a:r>
              <a:rPr lang="en-US" baseline="0" dirty="0"/>
              <a:t> </a:t>
            </a:r>
            <a:r>
              <a:rPr lang="en-US" baseline="0" dirty="0" err="1"/>
              <a:t>dat</a:t>
            </a:r>
            <a:r>
              <a:rPr lang="en-US" baseline="0" dirty="0"/>
              <a:t> </a:t>
            </a:r>
            <a:r>
              <a:rPr lang="en-US" baseline="0" dirty="0" err="1"/>
              <a:t>bijvoorbeeld</a:t>
            </a:r>
            <a:r>
              <a:rPr lang="en-US" baseline="0" dirty="0"/>
              <a:t> </a:t>
            </a:r>
            <a:r>
              <a:rPr lang="en-US" baseline="0" dirty="0" err="1"/>
              <a:t>klanken</a:t>
            </a:r>
            <a:r>
              <a:rPr lang="en-US" baseline="0" dirty="0"/>
              <a:t> </a:t>
            </a:r>
            <a:r>
              <a:rPr lang="en-US" baseline="0" dirty="0" err="1"/>
              <a:t>tussen</a:t>
            </a:r>
            <a:r>
              <a:rPr lang="en-US" baseline="0" dirty="0"/>
              <a:t> de “</a:t>
            </a:r>
            <a:r>
              <a:rPr lang="en-US" baseline="0" dirty="0" err="1"/>
              <a:t>ee</a:t>
            </a:r>
            <a:r>
              <a:rPr lang="en-US" baseline="0" dirty="0"/>
              <a:t>” </a:t>
            </a:r>
            <a:r>
              <a:rPr lang="en-US" baseline="0" dirty="0" err="1"/>
              <a:t>en</a:t>
            </a:r>
            <a:r>
              <a:rPr lang="en-US" baseline="0" dirty="0"/>
              <a:t> de “aa” in, die op de “e” </a:t>
            </a:r>
            <a:r>
              <a:rPr lang="en-US" baseline="0" dirty="0" err="1"/>
              <a:t>lijken</a:t>
            </a:r>
            <a:r>
              <a:rPr lang="en-US" baseline="0" dirty="0"/>
              <a:t>, de </a:t>
            </a:r>
            <a:r>
              <a:rPr lang="en-US" baseline="0" dirty="0" err="1"/>
              <a:t>kleur</a:t>
            </a:r>
            <a:r>
              <a:rPr lang="en-US" baseline="0" dirty="0"/>
              <a:t> </a:t>
            </a:r>
            <a:r>
              <a:rPr lang="en-US" baseline="0" dirty="0" err="1"/>
              <a:t>krijgen</a:t>
            </a:r>
            <a:r>
              <a:rPr lang="en-US" baseline="0" dirty="0"/>
              <a:t> van de “e”, </a:t>
            </a:r>
            <a:r>
              <a:rPr lang="en-US" baseline="0" dirty="0" err="1"/>
              <a:t>ook</a:t>
            </a:r>
            <a:r>
              <a:rPr lang="en-US" baseline="0" dirty="0"/>
              <a:t> al </a:t>
            </a:r>
            <a:r>
              <a:rPr lang="en-US" baseline="0" dirty="0" err="1"/>
              <a:t>klinken</a:t>
            </a:r>
            <a:r>
              <a:rPr lang="en-US" baseline="0" dirty="0"/>
              <a:t> ze </a:t>
            </a:r>
            <a:r>
              <a:rPr lang="en-US" baseline="0" dirty="0" err="1"/>
              <a:t>niet</a:t>
            </a:r>
            <a:r>
              <a:rPr lang="en-US" baseline="0" dirty="0"/>
              <a:t> </a:t>
            </a:r>
            <a:r>
              <a:rPr lang="en-US" baseline="0" dirty="0" err="1"/>
              <a:t>helemaal</a:t>
            </a:r>
            <a:r>
              <a:rPr lang="en-US" baseline="0" dirty="0"/>
              <a:t> zo. </a:t>
            </a:r>
            <a:r>
              <a:rPr lang="en-US" baseline="0" dirty="0" err="1"/>
              <a:t>Dit</a:t>
            </a:r>
            <a:r>
              <a:rPr lang="en-US" baseline="0" dirty="0"/>
              <a:t> </a:t>
            </a:r>
            <a:r>
              <a:rPr lang="en-US" baseline="0" dirty="0" err="1"/>
              <a:t>komt</a:t>
            </a:r>
            <a:r>
              <a:rPr lang="en-US" baseline="0" dirty="0"/>
              <a:t> </a:t>
            </a:r>
            <a:r>
              <a:rPr lang="en-US" baseline="0" dirty="0" err="1"/>
              <a:t>omdat</a:t>
            </a:r>
            <a:r>
              <a:rPr lang="en-US" baseline="0" dirty="0"/>
              <a:t> we door </a:t>
            </a:r>
            <a:r>
              <a:rPr lang="en-US" baseline="0" dirty="0" err="1"/>
              <a:t>alle</a:t>
            </a:r>
            <a:r>
              <a:rPr lang="en-US" baseline="0" dirty="0"/>
              <a:t> </a:t>
            </a:r>
            <a:r>
              <a:rPr lang="en-US" baseline="0" dirty="0" err="1"/>
              <a:t>ervaring</a:t>
            </a:r>
            <a:r>
              <a:rPr lang="en-US" baseline="0" dirty="0"/>
              <a:t> met </a:t>
            </a:r>
            <a:r>
              <a:rPr lang="en-US" baseline="0" dirty="0" err="1"/>
              <a:t>taal</a:t>
            </a:r>
            <a:r>
              <a:rPr lang="en-US" baseline="0" dirty="0"/>
              <a:t> die in </a:t>
            </a:r>
            <a:r>
              <a:rPr lang="en-US" baseline="0" dirty="0" err="1"/>
              <a:t>ons</a:t>
            </a:r>
            <a:r>
              <a:rPr lang="en-US" baseline="0" dirty="0"/>
              <a:t> </a:t>
            </a:r>
            <a:r>
              <a:rPr lang="en-US" baseline="0" dirty="0" err="1"/>
              <a:t>brein</a:t>
            </a:r>
            <a:r>
              <a:rPr lang="en-US" baseline="0" dirty="0"/>
              <a:t> </a:t>
            </a:r>
            <a:r>
              <a:rPr lang="en-US" baseline="0" dirty="0" err="1"/>
              <a:t>aanwezig</a:t>
            </a:r>
            <a:r>
              <a:rPr lang="en-US" baseline="0" dirty="0"/>
              <a:t> is de </a:t>
            </a:r>
            <a:r>
              <a:rPr lang="en-US" baseline="0" dirty="0" err="1"/>
              <a:t>klinkers</a:t>
            </a:r>
            <a:r>
              <a:rPr lang="en-US" baseline="0" dirty="0"/>
              <a:t> </a:t>
            </a:r>
            <a:r>
              <a:rPr lang="en-US" baseline="0" dirty="0" err="1"/>
              <a:t>meteen</a:t>
            </a:r>
            <a:r>
              <a:rPr lang="en-US" baseline="0" dirty="0"/>
              <a:t> </a:t>
            </a:r>
            <a:r>
              <a:rPr lang="en-US" baseline="0" dirty="0" err="1"/>
              <a:t>categoriseren</a:t>
            </a:r>
            <a:r>
              <a:rPr lang="en-US" baseline="0" dirty="0"/>
              <a:t> in “e/a/o” etc. </a:t>
            </a:r>
            <a:r>
              <a:rPr lang="en-US" baseline="0" dirty="0" err="1"/>
              <a:t>zodra</a:t>
            </a:r>
            <a:r>
              <a:rPr lang="en-US" baseline="0" dirty="0"/>
              <a:t> we ze </a:t>
            </a:r>
            <a:r>
              <a:rPr lang="en-US" baseline="0" dirty="0" err="1"/>
              <a:t>horen</a:t>
            </a:r>
            <a:r>
              <a:rPr lang="en-US" baseline="0" dirty="0"/>
              <a:t>. </a:t>
            </a:r>
          </a:p>
          <a:p>
            <a:endParaRPr lang="en-US" baseline="0" dirty="0"/>
          </a:p>
          <a:p>
            <a:r>
              <a:rPr lang="en-US" baseline="0" dirty="0" err="1"/>
              <a:t>Deze</a:t>
            </a:r>
            <a:r>
              <a:rPr lang="en-US" baseline="0" dirty="0"/>
              <a:t> </a:t>
            </a:r>
            <a:r>
              <a:rPr lang="en-US" baseline="0" dirty="0" err="1"/>
              <a:t>persoon</a:t>
            </a:r>
            <a:r>
              <a:rPr lang="en-US" baseline="0" dirty="0"/>
              <a:t> </a:t>
            </a:r>
            <a:r>
              <a:rPr lang="en-US" baseline="0" dirty="0" err="1"/>
              <a:t>kiest</a:t>
            </a:r>
            <a:r>
              <a:rPr lang="en-US" baseline="0" dirty="0"/>
              <a:t> steeds 3 </a:t>
            </a:r>
            <a:r>
              <a:rPr lang="en-US" baseline="0" dirty="0" err="1"/>
              <a:t>keer</a:t>
            </a:r>
            <a:r>
              <a:rPr lang="en-US" baseline="0" dirty="0"/>
              <a:t> </a:t>
            </a:r>
            <a:r>
              <a:rPr lang="en-US" baseline="0" dirty="0" err="1"/>
              <a:t>vrijwel</a:t>
            </a:r>
            <a:r>
              <a:rPr lang="en-US" baseline="0" dirty="0"/>
              <a:t> </a:t>
            </a:r>
            <a:r>
              <a:rPr lang="en-US" baseline="0" dirty="0" err="1"/>
              <a:t>dezelfde</a:t>
            </a:r>
            <a:r>
              <a:rPr lang="en-US" baseline="0" dirty="0"/>
              <a:t> </a:t>
            </a:r>
            <a:r>
              <a:rPr lang="en-US" baseline="0" dirty="0" err="1"/>
              <a:t>kleur</a:t>
            </a:r>
            <a:r>
              <a:rPr lang="en-US" baseline="0" dirty="0"/>
              <a:t> </a:t>
            </a:r>
            <a:r>
              <a:rPr lang="en-US" baseline="0" dirty="0" err="1"/>
              <a:t>voor</a:t>
            </a:r>
            <a:r>
              <a:rPr lang="en-US" baseline="0" dirty="0"/>
              <a:t> </a:t>
            </a:r>
            <a:r>
              <a:rPr lang="en-US" baseline="0" dirty="0" err="1"/>
              <a:t>elke</a:t>
            </a:r>
            <a:r>
              <a:rPr lang="en-US" baseline="0" dirty="0"/>
              <a:t> </a:t>
            </a:r>
            <a:r>
              <a:rPr lang="en-US" baseline="0" dirty="0" err="1"/>
              <a:t>klinker</a:t>
            </a:r>
            <a:r>
              <a:rPr lang="en-US" baseline="0" dirty="0"/>
              <a:t>. </a:t>
            </a:r>
            <a:r>
              <a:rPr lang="en-US" baseline="0" dirty="0" err="1"/>
              <a:t>Deze</a:t>
            </a:r>
            <a:r>
              <a:rPr lang="en-US" baseline="0" dirty="0"/>
              <a:t> </a:t>
            </a:r>
            <a:r>
              <a:rPr lang="en-US" baseline="0" dirty="0" err="1"/>
              <a:t>persoon</a:t>
            </a:r>
            <a:r>
              <a:rPr lang="en-US" baseline="0" dirty="0"/>
              <a:t> </a:t>
            </a:r>
            <a:r>
              <a:rPr lang="en-US" baseline="0" dirty="0" err="1"/>
              <a:t>heeft</a:t>
            </a:r>
            <a:r>
              <a:rPr lang="en-US" baseline="0" dirty="0"/>
              <a:t> </a:t>
            </a:r>
            <a:r>
              <a:rPr lang="en-US" baseline="0" dirty="0" err="1"/>
              <a:t>daarom</a:t>
            </a:r>
            <a:r>
              <a:rPr lang="en-US" baseline="0" dirty="0"/>
              <a:t> </a:t>
            </a:r>
            <a:r>
              <a:rPr lang="en-US" baseline="0" dirty="0" err="1"/>
              <a:t>waarschijnlijk</a:t>
            </a:r>
            <a:r>
              <a:rPr lang="en-US" baseline="0" dirty="0"/>
              <a:t> </a:t>
            </a:r>
            <a:r>
              <a:rPr lang="en-US" baseline="0" dirty="0" err="1"/>
              <a:t>synesthesie</a:t>
            </a:r>
            <a:r>
              <a:rPr lang="en-US" baseline="0" dirty="0"/>
              <a:t>,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ziet</a:t>
            </a:r>
            <a:r>
              <a:rPr lang="en-US" baseline="0" dirty="0"/>
              <a:t> de </a:t>
            </a:r>
            <a:r>
              <a:rPr lang="en-US" baseline="0" dirty="0" err="1"/>
              <a:t>kleuren</a:t>
            </a:r>
            <a:r>
              <a:rPr lang="en-US" baseline="0" dirty="0"/>
              <a:t> </a:t>
            </a:r>
            <a:r>
              <a:rPr lang="en-US" baseline="0" dirty="0" err="1"/>
              <a:t>echt</a:t>
            </a:r>
            <a:r>
              <a:rPr lang="en-US" baseline="0" dirty="0"/>
              <a:t> </a:t>
            </a:r>
            <a:r>
              <a:rPr lang="en-US" baseline="0" dirty="0" err="1"/>
              <a:t>voor</a:t>
            </a:r>
            <a:r>
              <a:rPr lang="en-US" baseline="0" dirty="0"/>
              <a:t> </a:t>
            </a:r>
            <a:r>
              <a:rPr lang="en-US" baseline="0" dirty="0" err="1"/>
              <a:t>zich</a:t>
            </a:r>
            <a:r>
              <a:rPr lang="en-US" baseline="0" dirty="0"/>
              <a:t> </a:t>
            </a:r>
            <a:r>
              <a:rPr lang="en-US" baseline="0" dirty="0" err="1"/>
              <a:t>als</a:t>
            </a:r>
            <a:r>
              <a:rPr lang="en-US" baseline="0" dirty="0"/>
              <a:t> </a:t>
            </a:r>
            <a:r>
              <a:rPr lang="en-US" baseline="0" dirty="0" err="1"/>
              <a:t>hij</a:t>
            </a:r>
            <a:r>
              <a:rPr lang="en-US" baseline="0" dirty="0"/>
              <a:t>/</a:t>
            </a:r>
            <a:r>
              <a:rPr lang="en-US" baseline="0" dirty="0" err="1"/>
              <a:t>zij</a:t>
            </a:r>
            <a:r>
              <a:rPr lang="en-US" baseline="0" dirty="0"/>
              <a:t> </a:t>
            </a:r>
            <a:r>
              <a:rPr lang="en-US" baseline="0" dirty="0" err="1"/>
              <a:t>klanken</a:t>
            </a:r>
            <a:r>
              <a:rPr lang="en-US" baseline="0" dirty="0"/>
              <a:t> </a:t>
            </a:r>
            <a:r>
              <a:rPr lang="en-US" baseline="0" dirty="0" err="1"/>
              <a:t>hoort</a:t>
            </a:r>
            <a:r>
              <a:rPr lang="en-US" baseline="0" dirty="0"/>
              <a:t>.</a:t>
            </a:r>
            <a:endParaRPr lang="en-US" dirty="0"/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F9477-EC80-4881-B1EA-FA241D19E7DE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31995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Op basis van de testuitslagen hebben de leerlingen al gekeken hoe </a:t>
            </a:r>
            <a:r>
              <a:rPr lang="nl-NL" dirty="0" err="1"/>
              <a:t>synesthetisch</a:t>
            </a:r>
            <a:r>
              <a:rPr lang="nl-NL" dirty="0"/>
              <a:t> ze zijn. Kunnen ze met de testuitslagen ook zien hoeveel structuur er in hun keuzes zit? Op wie van deze vier mensen lijken ze het meest?</a:t>
            </a:r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F9477-EC80-4881-B1EA-FA241D19E7DE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1266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D7C0D0-BA82-4AA6-8377-348461007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7B60283-0BE5-4AB8-8C58-DC0B0A481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35C5-E648-4A51-AD8D-1A0E6F8C6586}" type="datetimeFigureOut">
              <a:rPr lang="nl-NL" smtClean="0"/>
              <a:t>23-12-2021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960A25-C62F-4338-90DC-41BB56C0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D8984D0-3310-419C-8A67-832ABFF4C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1504-8B39-4CAD-B7FC-85026B1EDB4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105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C0980BD-19D9-4676-ADE8-72317899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37432B-4958-4D78-86DE-11217BD79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23A2A0-2CCC-445A-9AF1-0A50B61AE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135C5-E648-4A51-AD8D-1A0E6F8C6586}" type="datetimeFigureOut">
              <a:rPr lang="nl-NL" smtClean="0"/>
              <a:t>23-12-2021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4E8752-D720-4DD2-A6CE-B763586F72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0EDD10-7773-43C3-B311-9459D2128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21504-8B39-4CAD-B7FC-85026B1EDB4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567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BDAEAF2-2F33-4690-8F86-5B7E428D9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Activiteit 4 Klinkers en kleuren</a:t>
            </a:r>
            <a:br>
              <a:rPr lang="en-US"/>
            </a:br>
            <a:r>
              <a:rPr lang="en-US"/>
              <a:t>‘Klinkerruimte’</a:t>
            </a:r>
            <a:endParaRPr lang="en-US" i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53BA446-FED3-48E1-A680-45365C4F21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073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338F7C0-28D9-4879-9A48-93622F104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C4A50BD-8A1A-43EC-9869-C4B3E05282B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4283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E860223-A44E-4F06-9D64-2AFC6AF56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D87FDD4-B4F4-4601-B9B4-EE20B770FAE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6384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57A8C09-2C59-4348-87F5-F3058186A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3B016E1-521D-4BDD-9F8F-2EB2AA3F33F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6543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D7CF832-8EBD-4A58-AA4D-4CB28BC94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BAA718F-7C59-45FF-A77F-706508C72F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8598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BC66B0F-DD35-45E0-B89B-0900B68EA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FC30873-F38B-4348-908C-989FE8819C4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341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Microsoft Office PowerPoint</Application>
  <PresentationFormat>On-screen Show (4:3)</PresentationFormat>
  <Paragraphs>28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Activiteit 4 Klinkers en kleuren ‘Klinkerruimte’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Activiteit 4 Klinkers en kleuren ‘Klinkerruimte’</dc:title>
  <dc:creator>Baren-Nawrocka, J. van (Jan)</dc:creator>
  <cp:lastModifiedBy>Hanne Kause</cp:lastModifiedBy>
  <cp:revision>2</cp:revision>
  <dcterms:created xsi:type="dcterms:W3CDTF">2021-12-17T09:15:09Z</dcterms:created>
  <dcterms:modified xsi:type="dcterms:W3CDTF">2021-12-23T17:16:09Z</dcterms:modified>
</cp:coreProperties>
</file>